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B02A5-4915-48F8-BC55-40FB852A0A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217F-7367-4C0C-A108-F43AA506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6217F-7367-4C0C-A108-F43AA506C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9ECD-0D1C-E345-A95D-A7B0BFB1C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670BF-461E-C212-C91C-E9D940F76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E0A9-9CE7-DB0A-EE4A-0D55A0AD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8C3F-11E7-B420-B7B7-929ED87D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339D-A0EF-FFAA-6A3D-6026932C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4CFA-A5BF-7374-87E2-5C6517D6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1BED-0248-7192-85EC-94B29B69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332C7-30EB-4F4A-8A58-3DD201DD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577-0059-9693-1866-7C26CA4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98AE5-18FC-D823-FF42-102CF1F0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0AF85-F1FD-A80A-0E7E-F36109B14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5F644-D783-4471-2778-C3BBBEFC9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BED7-E2B0-61AC-1C0B-CF1960C5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18966-4DCC-C9BB-8E4D-2D89E78C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FD3A-5A2A-6E04-C39E-11ED9D57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56E1-EB13-7BBD-C768-B62D9DB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0962-750B-FDBC-AA61-43405237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636E-38E5-C701-228A-9BA1B4E6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C500-8EBA-C28A-C0F5-35CDF62E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812D-7275-6DAD-45F1-F125CE3C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60AA-51D8-99BF-0F5B-1A1F8C63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03362-366E-08D2-2405-BB6DC320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DA34C-C938-ADDC-C279-9FEC4D97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6974-8262-8638-328F-0E7AAE6C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D128-37B5-F6A2-4714-CF0553BE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E2D7-559D-3DC1-5CDD-075F7499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B490-5194-7256-5855-4AFDA008A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094C2-22EC-D9BD-1996-A8467FF75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E91-EE31-D8C1-9139-4147C590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DBE1-8CA3-C12E-3DBB-B836655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4CA90-79D2-A6C3-1FF3-0AA00E03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4FBC-8396-AFC9-ECDE-8832609E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CEBA-9DCF-8224-AD9A-4700E62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BD09-1EAA-7891-1B4D-F77BB5C46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6BA54-579C-D6E1-6A61-89B68ACFF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9F376-5BE1-6F19-DF56-6953B4F5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C5FF0-705D-FBA6-BA14-A8D97AEB5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E562A-8898-AEAE-60F6-A9520361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5F0B5-BA26-FE6D-DDF9-DDF1F587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CB17-2C74-00C4-FE72-B7F3CF9B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B558D-3AF5-D1D6-C240-87307CB8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3A875-C19D-E484-E14A-5E543EDB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EF5-8F6F-1172-730E-112A11B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F464D-0E4B-C132-DA14-85E4092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00BF4-393C-713D-4296-3146588B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B9AC-0B84-97CA-EF46-6EBD16E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5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5983-5EE1-7C17-A588-D7CB4236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45C9-2657-41EC-595F-05AEEAD47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B031-734B-F0EE-EDF7-05E697F8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C1EF-8FDB-697F-FB44-E1A35C0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387F2-32CA-42EA-2769-3BA4A634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68F-3CFF-B6C0-3A1A-1B06676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6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7E7-C1EC-0F9C-4D91-34C2B689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D8E-4B80-A93F-0AA7-17C2C6EAE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2279-DEEA-703D-7B69-7FEFAA9B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E25C-8489-90AD-8B01-0EF0CE64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096A-9809-B076-FDE9-829D5495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3C10-6120-0C72-918A-CD42CCB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197F4-9482-C725-4777-534119ED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09E1-17EB-D3B0-8BFF-2669DFC8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F3C0-F8B5-FE3B-D887-6E41AE5BF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D37D9-0849-49B3-A8E3-6BD1F1C06125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2AB6D-F074-D755-D4BB-33B24767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9836-A641-23FC-FA1D-C2194CCE6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F7EC8-5FCF-4AB3-80E8-D57B38AB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70B3F-15D4-3E2C-A19B-0DD2130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5"/>
          <a:stretch/>
        </p:blipFill>
        <p:spPr>
          <a:xfrm>
            <a:off x="115328" y="128202"/>
            <a:ext cx="3413292" cy="13264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B477A8-887F-E39C-9E45-F33B44A87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87" t="16105" r="40692" b="40679"/>
          <a:stretch/>
        </p:blipFill>
        <p:spPr>
          <a:xfrm>
            <a:off x="4593557" y="570886"/>
            <a:ext cx="2768933" cy="267441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897B58-D3C4-5318-A8AB-D9E15617F353}"/>
              </a:ext>
            </a:extLst>
          </p:cNvPr>
          <p:cNvSpPr/>
          <p:nvPr/>
        </p:nvSpPr>
        <p:spPr>
          <a:xfrm>
            <a:off x="3302977" y="2584331"/>
            <a:ext cx="1320814" cy="492067"/>
          </a:xfrm>
          <a:prstGeom prst="roundRect">
            <a:avLst>
              <a:gd name="adj" fmla="val 29337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SSP1 RCP 2.6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DA237-423C-05B9-AD66-B4AA21F712F6}"/>
              </a:ext>
            </a:extLst>
          </p:cNvPr>
          <p:cNvSpPr txBox="1"/>
          <p:nvPr/>
        </p:nvSpPr>
        <p:spPr>
          <a:xfrm>
            <a:off x="566376" y="1403551"/>
            <a:ext cx="255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Nutrient Application Rates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99E280-F640-986D-95BB-40A3B097AAC5}"/>
              </a:ext>
            </a:extLst>
          </p:cNvPr>
          <p:cNvGrpSpPr/>
          <p:nvPr/>
        </p:nvGrpSpPr>
        <p:grpSpPr>
          <a:xfrm>
            <a:off x="213157" y="2136363"/>
            <a:ext cx="2678366" cy="2270158"/>
            <a:chOff x="3739303" y="534693"/>
            <a:chExt cx="2678366" cy="2270158"/>
          </a:xfrm>
        </p:grpSpPr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642AD270-490F-6BC1-17AC-4FABCC73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504" t="13560" r="41854" b="39919"/>
            <a:stretch/>
          </p:blipFill>
          <p:spPr>
            <a:xfrm>
              <a:off x="3739303" y="534693"/>
              <a:ext cx="2678366" cy="2093375"/>
            </a:xfrm>
            <a:prstGeom prst="rect">
              <a:avLst/>
            </a:prstGeom>
          </p:spPr>
        </p:pic>
        <p:pic>
          <p:nvPicPr>
            <p:cNvPr id="8" name="Picture 7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81292668-D618-AD2D-EBBA-07688CFF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407" t="70511" r="48527" b="25776"/>
            <a:stretch/>
          </p:blipFill>
          <p:spPr>
            <a:xfrm>
              <a:off x="4506997" y="2646260"/>
              <a:ext cx="1142977" cy="158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71D944-E228-BC1C-D16D-ACF7CFBDE1D4}"/>
                </a:ext>
              </a:extLst>
            </p:cNvPr>
            <p:cNvSpPr txBox="1"/>
            <p:nvPr/>
          </p:nvSpPr>
          <p:spPr>
            <a:xfrm>
              <a:off x="4882198" y="1208042"/>
              <a:ext cx="13591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 Application Rates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C61A6-D5EB-CC27-8D03-92B83653BC00}"/>
              </a:ext>
            </a:extLst>
          </p:cNvPr>
          <p:cNvCxnSpPr>
            <a:cxnSpLocks/>
            <a:stCxn id="53" idx="3"/>
            <a:endCxn id="48" idx="1"/>
          </p:cNvCxnSpPr>
          <p:nvPr/>
        </p:nvCxnSpPr>
        <p:spPr>
          <a:xfrm flipV="1">
            <a:off x="7398327" y="3818161"/>
            <a:ext cx="585723" cy="49857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CB78CD-319A-2290-B24A-BA38E49CBEB8}"/>
              </a:ext>
            </a:extLst>
          </p:cNvPr>
          <p:cNvCxnSpPr>
            <a:cxnSpLocks/>
            <a:stCxn id="53" idx="3"/>
            <a:endCxn id="20" idx="1"/>
          </p:cNvCxnSpPr>
          <p:nvPr/>
        </p:nvCxnSpPr>
        <p:spPr>
          <a:xfrm flipV="1">
            <a:off x="7398327" y="1091892"/>
            <a:ext cx="601261" cy="2776126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0553D6-C76A-D819-DAA2-CAA516518A7E}"/>
              </a:ext>
            </a:extLst>
          </p:cNvPr>
          <p:cNvSpPr txBox="1"/>
          <p:nvPr/>
        </p:nvSpPr>
        <p:spPr>
          <a:xfrm>
            <a:off x="1833405" y="1781586"/>
            <a:ext cx="1489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Pyrolysis Module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524476D-6742-FB50-D4C7-213F28B31F2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7398327" y="2571535"/>
            <a:ext cx="603662" cy="1296483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95131D4-3559-0761-537C-A38729B83B24}"/>
              </a:ext>
            </a:extLst>
          </p:cNvPr>
          <p:cNvSpPr txBox="1"/>
          <p:nvPr/>
        </p:nvSpPr>
        <p:spPr>
          <a:xfrm>
            <a:off x="3169225" y="35531"/>
            <a:ext cx="2391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Integrated 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Assessment Modeling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7CE9153-1CFB-DE41-6D55-6E2F3D2F4CBA}"/>
              </a:ext>
            </a:extLst>
          </p:cNvPr>
          <p:cNvGrpSpPr/>
          <p:nvPr/>
        </p:nvGrpSpPr>
        <p:grpSpPr>
          <a:xfrm>
            <a:off x="7962218" y="7026"/>
            <a:ext cx="3769118" cy="4744826"/>
            <a:chOff x="7962218" y="789806"/>
            <a:chExt cx="3147305" cy="3962045"/>
          </a:xfrm>
        </p:grpSpPr>
        <p:pic>
          <p:nvPicPr>
            <p:cNvPr id="20" name="Picture 19" descr="Sheep in pasture">
              <a:extLst>
                <a:ext uri="{FF2B5EF4-FFF2-40B4-BE49-F238E27FC236}">
                  <a16:creationId xmlns:a16="http://schemas.microsoft.com/office/drawing/2014/main" id="{CE835049-54E3-E00E-138C-57FDEE16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31" t="28180" r="18992"/>
            <a:stretch/>
          </p:blipFill>
          <p:spPr>
            <a:xfrm>
              <a:off x="7993423" y="1238219"/>
              <a:ext cx="1396995" cy="914952"/>
            </a:xfrm>
            <a:prstGeom prst="rect">
              <a:avLst/>
            </a:prstGeom>
          </p:spPr>
        </p:pic>
        <p:pic>
          <p:nvPicPr>
            <p:cNvPr id="25" name="Picture 24" descr="Red leaves on a tree">
              <a:extLst>
                <a:ext uri="{FF2B5EF4-FFF2-40B4-BE49-F238E27FC236}">
                  <a16:creationId xmlns:a16="http://schemas.microsoft.com/office/drawing/2014/main" id="{6A8BE078-5E27-1206-1969-19165FE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9141" y="1240817"/>
              <a:ext cx="1370382" cy="91495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8A21FC-DBEA-659E-5B71-2027C39375AB}"/>
                </a:ext>
              </a:extLst>
            </p:cNvPr>
            <p:cNvCxnSpPr>
              <a:cxnSpLocks/>
              <a:stCxn id="20" idx="3"/>
              <a:endCxn id="25" idx="1"/>
            </p:cNvCxnSpPr>
            <p:nvPr/>
          </p:nvCxnSpPr>
          <p:spPr>
            <a:xfrm>
              <a:off x="9390418" y="1695695"/>
              <a:ext cx="348723" cy="2598"/>
            </a:xfrm>
            <a:prstGeom prst="straightConnector1">
              <a:avLst/>
            </a:prstGeom>
            <a:ln w="5715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292B78-B60A-5052-A619-B96B28BA0D68}"/>
                </a:ext>
              </a:extLst>
            </p:cNvPr>
            <p:cNvSpPr txBox="1"/>
            <p:nvPr/>
          </p:nvSpPr>
          <p:spPr>
            <a:xfrm>
              <a:off x="7978342" y="2126847"/>
              <a:ext cx="3092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Land Use Change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F6E2EE6-86A6-BD47-D3AA-A5F1562B195E}"/>
                </a:ext>
              </a:extLst>
            </p:cNvPr>
            <p:cNvGrpSpPr/>
            <p:nvPr/>
          </p:nvGrpSpPr>
          <p:grpSpPr>
            <a:xfrm>
              <a:off x="7980448" y="3453810"/>
              <a:ext cx="3120744" cy="1029379"/>
              <a:chOff x="7693149" y="3405547"/>
              <a:chExt cx="3120744" cy="1029379"/>
            </a:xfrm>
          </p:grpSpPr>
          <p:pic>
            <p:nvPicPr>
              <p:cNvPr id="48" name="Picture 47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DE71772A-911B-3BE8-3042-0B0BCB6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4512" t="11192" r="34178" b="33940"/>
              <a:stretch/>
            </p:blipFill>
            <p:spPr>
              <a:xfrm>
                <a:off x="7693149" y="3412941"/>
                <a:ext cx="1522615" cy="1021985"/>
              </a:xfrm>
              <a:prstGeom prst="rect">
                <a:avLst/>
              </a:prstGeom>
            </p:spPr>
          </p:pic>
          <p:pic>
            <p:nvPicPr>
              <p:cNvPr id="46" name="Picture 45" descr="A graph of different colored lines&#10;&#10;Description automatically generated">
                <a:extLst>
                  <a:ext uri="{FF2B5EF4-FFF2-40B4-BE49-F238E27FC236}">
                    <a16:creationId xmlns:a16="http://schemas.microsoft.com/office/drawing/2014/main" id="{97C9ACCF-55D7-D16F-73DF-DDE0DE954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4034" t="10848" r="34656" b="34284"/>
              <a:stretch/>
            </p:blipFill>
            <p:spPr>
              <a:xfrm>
                <a:off x="9291278" y="3405547"/>
                <a:ext cx="1522615" cy="102198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F7E971-5C1B-93E3-F315-284D17224134}"/>
                </a:ext>
              </a:extLst>
            </p:cNvPr>
            <p:cNvSpPr txBox="1"/>
            <p:nvPr/>
          </p:nvSpPr>
          <p:spPr>
            <a:xfrm>
              <a:off x="7985093" y="4413297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Climate Mitigation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EC6E4F-D934-8C40-3FC5-3A7576E25D01}"/>
                </a:ext>
              </a:extLst>
            </p:cNvPr>
            <p:cNvSpPr txBox="1"/>
            <p:nvPr/>
          </p:nvSpPr>
          <p:spPr>
            <a:xfrm>
              <a:off x="7962218" y="3115256"/>
              <a:ext cx="311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Food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4AADA0-3983-3748-131F-1CA6B3031CEE}"/>
                </a:ext>
              </a:extLst>
            </p:cNvPr>
            <p:cNvSpPr txBox="1"/>
            <p:nvPr/>
          </p:nvSpPr>
          <p:spPr>
            <a:xfrm>
              <a:off x="7998067" y="789806"/>
              <a:ext cx="3111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Impacts</a:t>
              </a:r>
            </a:p>
          </p:txBody>
        </p:sp>
        <p:pic>
          <p:nvPicPr>
            <p:cNvPr id="70" name="Graphic 69" descr="Grocery bag outline">
              <a:extLst>
                <a:ext uri="{FF2B5EF4-FFF2-40B4-BE49-F238E27FC236}">
                  <a16:creationId xmlns:a16="http://schemas.microsoft.com/office/drawing/2014/main" id="{944F5FC4-5837-7A5D-A0A9-8BB7F3E0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1405436">
              <a:off x="8173208" y="2434646"/>
              <a:ext cx="725776" cy="72577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8EAB610-53AC-8C04-F081-E29A9340F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150" y="2970943"/>
              <a:ext cx="3111456" cy="176420"/>
            </a:xfrm>
            <a:prstGeom prst="straightConnector1">
              <a:avLst/>
            </a:prstGeom>
            <a:ln w="76200">
              <a:gradFill flip="none" rotWithShape="1">
                <a:gsLst>
                  <a:gs pos="0">
                    <a:schemeClr val="accent2">
                      <a:lumMod val="40000"/>
                      <a:lumOff val="60000"/>
                      <a:alpha val="8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91883-B902-1160-BA85-4991FC8409D8}"/>
                </a:ext>
              </a:extLst>
            </p:cNvPr>
            <p:cNvSpPr txBox="1"/>
            <p:nvPr/>
          </p:nvSpPr>
          <p:spPr>
            <a:xfrm>
              <a:off x="8325959" y="2726870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$</a:t>
              </a:r>
            </a:p>
          </p:txBody>
        </p:sp>
        <p:pic>
          <p:nvPicPr>
            <p:cNvPr id="82" name="Graphic 81" descr="Grocery bag outline">
              <a:extLst>
                <a:ext uri="{FF2B5EF4-FFF2-40B4-BE49-F238E27FC236}">
                  <a16:creationId xmlns:a16="http://schemas.microsoft.com/office/drawing/2014/main" id="{73540111-B817-0646-B318-C0C4A54B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1382778">
              <a:off x="10094311" y="2322887"/>
              <a:ext cx="725776" cy="72577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1C076E-675D-03A6-3E1D-64C1D3E4914F}"/>
                </a:ext>
              </a:extLst>
            </p:cNvPr>
            <p:cNvSpPr txBox="1"/>
            <p:nvPr/>
          </p:nvSpPr>
          <p:spPr>
            <a:xfrm>
              <a:off x="10247062" y="2624636"/>
              <a:ext cx="45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>
                      <a:lumMod val="50000"/>
                    </a:schemeClr>
                  </a:solidFill>
                </a:rPr>
                <a:t>$$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F0F2590-9B80-EF78-815E-611136E66BBB}"/>
              </a:ext>
            </a:extLst>
          </p:cNvPr>
          <p:cNvGrpSpPr/>
          <p:nvPr/>
        </p:nvGrpSpPr>
        <p:grpSpPr>
          <a:xfrm>
            <a:off x="2966537" y="3397055"/>
            <a:ext cx="4431790" cy="955990"/>
            <a:chOff x="3028883" y="5301354"/>
            <a:chExt cx="3262892" cy="70384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062CFB-101A-5FCD-4441-8F15D6563E14}"/>
                </a:ext>
              </a:extLst>
            </p:cNvPr>
            <p:cNvSpPr/>
            <p:nvPr/>
          </p:nvSpPr>
          <p:spPr>
            <a:xfrm>
              <a:off x="4177689" y="5405743"/>
              <a:ext cx="1063162" cy="492067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Pyrolysis</a:t>
              </a:r>
            </a:p>
          </p:txBody>
        </p:sp>
        <p:pic>
          <p:nvPicPr>
            <p:cNvPr id="37" name="Graphic 36" descr="Dump truck outline">
              <a:extLst>
                <a:ext uri="{FF2B5EF4-FFF2-40B4-BE49-F238E27FC236}">
                  <a16:creationId xmlns:a16="http://schemas.microsoft.com/office/drawing/2014/main" id="{4D4699FE-C377-099B-FA67-C8151A64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34" y="5479462"/>
              <a:ext cx="379928" cy="379928"/>
            </a:xfrm>
            <a:prstGeom prst="rect">
              <a:avLst/>
            </a:prstGeom>
          </p:spPr>
        </p:pic>
        <p:pic>
          <p:nvPicPr>
            <p:cNvPr id="51" name="Graphic 50" descr="Farm scene outline">
              <a:extLst>
                <a:ext uri="{FF2B5EF4-FFF2-40B4-BE49-F238E27FC236}">
                  <a16:creationId xmlns:a16="http://schemas.microsoft.com/office/drawing/2014/main" id="{E034FCFA-14D6-5BDA-06B0-3E7D0999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28883" y="5301354"/>
              <a:ext cx="703845" cy="703845"/>
            </a:xfrm>
            <a:prstGeom prst="rect">
              <a:avLst/>
            </a:prstGeom>
          </p:spPr>
        </p:pic>
        <p:pic>
          <p:nvPicPr>
            <p:cNvPr id="53" name="Graphic 52" descr="Crops with solid fill">
              <a:extLst>
                <a:ext uri="{FF2B5EF4-FFF2-40B4-BE49-F238E27FC236}">
                  <a16:creationId xmlns:a16="http://schemas.microsoft.com/office/drawing/2014/main" id="{8F7E556F-560F-39A6-6D82-85B345A7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80036" y="5342230"/>
              <a:ext cx="611739" cy="611739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E07CF-4E05-B27A-E81B-5D4810C4EF8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1C7B1A-1B7A-8B3E-65E0-9CC5A2916993}"/>
                </a:ext>
              </a:extLst>
            </p:cNvPr>
            <p:cNvSpPr txBox="1"/>
            <p:nvPr/>
          </p:nvSpPr>
          <p:spPr>
            <a:xfrm>
              <a:off x="3439992" y="5405743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Manures</a:t>
              </a:r>
            </a:p>
          </p:txBody>
        </p:sp>
        <p:pic>
          <p:nvPicPr>
            <p:cNvPr id="69" name="Graphic 68" descr="Dump truck outline">
              <a:extLst>
                <a:ext uri="{FF2B5EF4-FFF2-40B4-BE49-F238E27FC236}">
                  <a16:creationId xmlns:a16="http://schemas.microsoft.com/office/drawing/2014/main" id="{1BA9C2C0-66B9-6C88-C1EC-3E22F3A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80934" y="5479462"/>
              <a:ext cx="379928" cy="379928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42FEA0B-9B55-1AF4-C4CE-B7C8551852A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794" y="5821290"/>
              <a:ext cx="337300" cy="0"/>
            </a:xfrm>
            <a:prstGeom prst="straightConnector1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7A7D24-7D2A-9F13-CFBA-087BCD3AB7C3}"/>
                </a:ext>
              </a:extLst>
            </p:cNvPr>
            <p:cNvSpPr txBox="1"/>
            <p:nvPr/>
          </p:nvSpPr>
          <p:spPr>
            <a:xfrm>
              <a:off x="4978896" y="5431185"/>
              <a:ext cx="987096" cy="124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Biochar</a:t>
              </a:r>
            </a:p>
          </p:txBody>
        </p:sp>
      </p:grpSp>
      <p:sp>
        <p:nvSpPr>
          <p:cNvPr id="98" name="Arrow: Circular 97">
            <a:extLst>
              <a:ext uri="{FF2B5EF4-FFF2-40B4-BE49-F238E27FC236}">
                <a16:creationId xmlns:a16="http://schemas.microsoft.com/office/drawing/2014/main" id="{D7DC44E9-22B7-72D9-928C-4ABB6701190C}"/>
              </a:ext>
            </a:extLst>
          </p:cNvPr>
          <p:cNvSpPr/>
          <p:nvPr/>
        </p:nvSpPr>
        <p:spPr>
          <a:xfrm rot="15674991" flipH="1">
            <a:off x="2896227" y="-2180350"/>
            <a:ext cx="4692608" cy="9598880"/>
          </a:xfrm>
          <a:prstGeom prst="circularArrow">
            <a:avLst>
              <a:gd name="adj1" fmla="val 2014"/>
              <a:gd name="adj2" fmla="val 426398"/>
              <a:gd name="adj3" fmla="val 1787953"/>
              <a:gd name="adj4" fmla="val 17385817"/>
              <a:gd name="adj5" fmla="val 3807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44CC62C-9E4C-3692-34FD-8AA1231731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44911" y="1742105"/>
            <a:ext cx="0" cy="91641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FE80652-FFB7-21F4-7668-02CA94342CD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963384" y="3076398"/>
            <a:ext cx="1285522" cy="46244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027E00-3770-0DD9-81C6-D61DCDB571F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963384" y="1908091"/>
            <a:ext cx="630173" cy="67624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47BF6E-C788-32AC-343C-F99D8EDADF1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7362490" y="1091892"/>
            <a:ext cx="637098" cy="816199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0E06146-46AA-C0A3-C72A-966C9EDF0DC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362490" y="1908091"/>
            <a:ext cx="656651" cy="688455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FF12C9-9DE0-84DD-FBE3-E1DA86476E07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flipH="1">
            <a:off x="5248906" y="3245296"/>
            <a:ext cx="729118" cy="2935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7B5D-B618-E5F1-F371-9E6CE24C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different colored maps&#10;&#10;Description automatically generated">
            <a:extLst>
              <a:ext uri="{FF2B5EF4-FFF2-40B4-BE49-F238E27FC236}">
                <a16:creationId xmlns:a16="http://schemas.microsoft.com/office/drawing/2014/main" id="{A2FAA3D2-1B8F-2518-6F1E-79EB5F8C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78" t="11690" r="10035" b="12669"/>
          <a:stretch/>
        </p:blipFill>
        <p:spPr>
          <a:xfrm>
            <a:off x="1546753" y="641539"/>
            <a:ext cx="5252743" cy="29067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35CED4-F989-27D5-421E-FFE7D29519DE}"/>
              </a:ext>
            </a:extLst>
          </p:cNvPr>
          <p:cNvGrpSpPr/>
          <p:nvPr/>
        </p:nvGrpSpPr>
        <p:grpSpPr>
          <a:xfrm>
            <a:off x="1594426" y="3692847"/>
            <a:ext cx="5170180" cy="2769327"/>
            <a:chOff x="949234" y="3918856"/>
            <a:chExt cx="5170180" cy="2769327"/>
          </a:xfrm>
        </p:grpSpPr>
        <p:pic>
          <p:nvPicPr>
            <p:cNvPr id="3" name="Picture 2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B8767A31-94E0-ECA0-405E-1624C145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709" t="11756" r="29368" b="25744"/>
            <a:stretch/>
          </p:blipFill>
          <p:spPr>
            <a:xfrm>
              <a:off x="949234" y="3944983"/>
              <a:ext cx="3857897" cy="2743200"/>
            </a:xfrm>
            <a:prstGeom prst="rect">
              <a:avLst/>
            </a:prstGeom>
          </p:spPr>
        </p:pic>
        <p:pic>
          <p:nvPicPr>
            <p:cNvPr id="5" name="Picture 4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05C22CBD-6117-6FA7-27BD-E62A0156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781" t="12568" r="1838" b="10448"/>
            <a:stretch/>
          </p:blipFill>
          <p:spPr>
            <a:xfrm>
              <a:off x="4807132" y="3918856"/>
              <a:ext cx="1312282" cy="276720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0284F7-324E-13BD-D75A-7471437D83A9}"/>
              </a:ext>
            </a:extLst>
          </p:cNvPr>
          <p:cNvSpPr txBox="1"/>
          <p:nvPr/>
        </p:nvSpPr>
        <p:spPr>
          <a:xfrm>
            <a:off x="1594426" y="469208"/>
            <a:ext cx="2439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CF53B-71E2-7A19-6F65-915B9E944DDB}"/>
              </a:ext>
            </a:extLst>
          </p:cNvPr>
          <p:cNvSpPr txBox="1"/>
          <p:nvPr/>
        </p:nvSpPr>
        <p:spPr>
          <a:xfrm>
            <a:off x="1594425" y="3487765"/>
            <a:ext cx="2439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53750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63CAE226-AF46-F2E1-6E1B-19276C6C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53" t="6111" r="14301" b="7778"/>
          <a:stretch/>
        </p:blipFill>
        <p:spPr>
          <a:xfrm>
            <a:off x="1538640" y="-1033230"/>
            <a:ext cx="7513320" cy="5905500"/>
          </a:xfrm>
          <a:prstGeom prst="rect">
            <a:avLst/>
          </a:prstGeom>
        </p:spPr>
      </p:pic>
      <p:pic>
        <p:nvPicPr>
          <p:cNvPr id="11" name="Picture 10" descr="A colorful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7EFEFAA9-C5BE-7768-4365-2C5B5AB7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06" t="11738" r="29660" b="23448"/>
          <a:stretch/>
        </p:blipFill>
        <p:spPr>
          <a:xfrm>
            <a:off x="1538640" y="4789209"/>
            <a:ext cx="4193029" cy="2842768"/>
          </a:xfrm>
          <a:prstGeom prst="rect">
            <a:avLst/>
          </a:prstGeom>
        </p:spPr>
      </p:pic>
      <p:pic>
        <p:nvPicPr>
          <p:cNvPr id="12" name="Picture 1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4453448-5587-8476-0F75-E7CE46EB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18" t="11921" r="29715" b="44153"/>
          <a:stretch/>
        </p:blipFill>
        <p:spPr>
          <a:xfrm>
            <a:off x="5756941" y="5089987"/>
            <a:ext cx="3295019" cy="2488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AE484-4FEE-05B6-55F4-36E349CFCF77}"/>
              </a:ext>
            </a:extLst>
          </p:cNvPr>
          <p:cNvSpPr txBox="1"/>
          <p:nvPr/>
        </p:nvSpPr>
        <p:spPr>
          <a:xfrm>
            <a:off x="1680939" y="-1007609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F5C0-CB22-C4AF-A074-F3435CEF2C22}"/>
              </a:ext>
            </a:extLst>
          </p:cNvPr>
          <p:cNvSpPr txBox="1"/>
          <p:nvPr/>
        </p:nvSpPr>
        <p:spPr>
          <a:xfrm>
            <a:off x="1538640" y="4707069"/>
            <a:ext cx="2874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98BA0-CE82-BCE9-9AFB-2A94D486DEA1}"/>
              </a:ext>
            </a:extLst>
          </p:cNvPr>
          <p:cNvSpPr txBox="1"/>
          <p:nvPr/>
        </p:nvSpPr>
        <p:spPr>
          <a:xfrm>
            <a:off x="5808017" y="5011233"/>
            <a:ext cx="2879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3" name="Picture 1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87E2013-E42D-95DB-AA55-B87C287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72" t="13556" r="2863" b="79222"/>
          <a:stretch/>
        </p:blipFill>
        <p:spPr>
          <a:xfrm>
            <a:off x="3583803" y="4826909"/>
            <a:ext cx="1042663" cy="331447"/>
          </a:xfrm>
          <a:prstGeom prst="rect">
            <a:avLst/>
          </a:prstGeom>
        </p:spPr>
      </p:pic>
      <p:pic>
        <p:nvPicPr>
          <p:cNvPr id="14" name="Picture 1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5B00CA-F5CD-911E-6FBE-5340EE73D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72" t="21334" r="2863" b="71444"/>
          <a:stretch/>
        </p:blipFill>
        <p:spPr>
          <a:xfrm>
            <a:off x="4641857" y="4845568"/>
            <a:ext cx="1042663" cy="331447"/>
          </a:xfrm>
          <a:prstGeom prst="rect">
            <a:avLst/>
          </a:prstGeom>
        </p:spPr>
      </p:pic>
      <p:pic>
        <p:nvPicPr>
          <p:cNvPr id="15" name="Picture 1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7AFC65-813F-5628-3631-4BC338B8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72" t="28890" r="2863" b="63554"/>
          <a:stretch/>
        </p:blipFill>
        <p:spPr>
          <a:xfrm>
            <a:off x="3583803" y="6043174"/>
            <a:ext cx="1042663" cy="346744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3E8A510-9B2A-E83D-4628-3205F9F4C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172" t="36778" r="2863" b="58333"/>
          <a:stretch/>
        </p:blipFill>
        <p:spPr>
          <a:xfrm>
            <a:off x="4641857" y="6043174"/>
            <a:ext cx="1042664" cy="2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2C03A6F-F0DA-9474-4A5F-46F4FCAA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3" t="11751" r="28976" b="25749"/>
          <a:stretch/>
        </p:blipFill>
        <p:spPr>
          <a:xfrm>
            <a:off x="8209104" y="101495"/>
            <a:ext cx="3905250" cy="2743201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9888A8-AE19-C28E-93F7-E7FBF2ADE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5" t="10848" r="29234" b="30234"/>
          <a:stretch/>
        </p:blipFill>
        <p:spPr>
          <a:xfrm>
            <a:off x="4303854" y="180095"/>
            <a:ext cx="3905250" cy="2586003"/>
          </a:xfrm>
          <a:prstGeom prst="rect">
            <a:avLst/>
          </a:prstGeom>
        </p:spPr>
      </p:pic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8367BE-FB85-443D-9BAB-1F8CCB3C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12" t="11192" r="28757" b="29890"/>
          <a:stretch/>
        </p:blipFill>
        <p:spPr>
          <a:xfrm>
            <a:off x="431800" y="180095"/>
            <a:ext cx="3905250" cy="258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8CBBB-4739-2113-75D1-5C603E9D7183}"/>
              </a:ext>
            </a:extLst>
          </p:cNvPr>
          <p:cNvSpPr txBox="1"/>
          <p:nvPr/>
        </p:nvSpPr>
        <p:spPr>
          <a:xfrm>
            <a:off x="544836" y="41595"/>
            <a:ext cx="2741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BE9E4-0E23-3E7E-6568-E28C22D21392}"/>
              </a:ext>
            </a:extLst>
          </p:cNvPr>
          <p:cNvSpPr txBox="1"/>
          <p:nvPr/>
        </p:nvSpPr>
        <p:spPr>
          <a:xfrm>
            <a:off x="4303854" y="41595"/>
            <a:ext cx="292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0BCAF-423D-F45D-5264-F139D7259B73}"/>
              </a:ext>
            </a:extLst>
          </p:cNvPr>
          <p:cNvSpPr txBox="1"/>
          <p:nvPr/>
        </p:nvSpPr>
        <p:spPr>
          <a:xfrm>
            <a:off x="8412790" y="41595"/>
            <a:ext cx="2599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DD1318-05B8-26BD-E032-0BFB0AF41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912961" y="225992"/>
            <a:ext cx="863526" cy="567732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F4C2C9A-D8AC-C67F-A5BC-F315AED24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5" t="12963" r="1528" b="66404"/>
          <a:stretch/>
        </p:blipFill>
        <p:spPr>
          <a:xfrm>
            <a:off x="4816903" y="243952"/>
            <a:ext cx="863526" cy="5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colorful dots and lines&#10;&#10;Description automatically generated with medium confidence">
            <a:extLst>
              <a:ext uri="{FF2B5EF4-FFF2-40B4-BE49-F238E27FC236}">
                <a16:creationId xmlns:a16="http://schemas.microsoft.com/office/drawing/2014/main" id="{7967703C-A48B-6AB1-6D01-4B38D539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3" t="11390" r="14518" b="23556"/>
          <a:stretch/>
        </p:blipFill>
        <p:spPr>
          <a:xfrm>
            <a:off x="1435688" y="749435"/>
            <a:ext cx="7828280" cy="4461510"/>
          </a:xfrm>
          <a:prstGeom prst="rect">
            <a:avLst/>
          </a:prstGeom>
        </p:spPr>
      </p:pic>
      <p:pic>
        <p:nvPicPr>
          <p:cNvPr id="8" name="Picture 7" descr="A circular diagram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A6D84F5-B35C-1C39-8897-83E2B175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13" t="18924" r="4520" b="21298"/>
          <a:stretch/>
        </p:blipFill>
        <p:spPr>
          <a:xfrm>
            <a:off x="1435688" y="5205714"/>
            <a:ext cx="4041323" cy="3279384"/>
          </a:xfrm>
          <a:prstGeom prst="rect">
            <a:avLst/>
          </a:prstGeom>
        </p:spPr>
      </p:pic>
      <p:pic>
        <p:nvPicPr>
          <p:cNvPr id="10" name="Picture 9" descr="A circular diagram with a blue arrow&#10;&#10;Description automatically generated with medium confidence">
            <a:extLst>
              <a:ext uri="{FF2B5EF4-FFF2-40B4-BE49-F238E27FC236}">
                <a16:creationId xmlns:a16="http://schemas.microsoft.com/office/drawing/2014/main" id="{698CF0B1-F7FB-D3E7-5480-05118987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6" t="13292" r="4770" b="5597"/>
          <a:stretch/>
        </p:blipFill>
        <p:spPr>
          <a:xfrm>
            <a:off x="5477011" y="5007989"/>
            <a:ext cx="3920083" cy="3477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167A-392E-D63F-2539-5D9BD11991B8}"/>
              </a:ext>
            </a:extLst>
          </p:cNvPr>
          <p:cNvSpPr txBox="1"/>
          <p:nvPr/>
        </p:nvSpPr>
        <p:spPr>
          <a:xfrm>
            <a:off x="1510446" y="542537"/>
            <a:ext cx="39885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E28B8-F3DF-3D9D-4DF9-B4DD7F427FDB}"/>
              </a:ext>
            </a:extLst>
          </p:cNvPr>
          <p:cNvSpPr txBox="1"/>
          <p:nvPr/>
        </p:nvSpPr>
        <p:spPr>
          <a:xfrm>
            <a:off x="1632366" y="5280455"/>
            <a:ext cx="325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B1EA5-0910-0107-EDE8-3906E3F11486}"/>
              </a:ext>
            </a:extLst>
          </p:cNvPr>
          <p:cNvSpPr txBox="1"/>
          <p:nvPr/>
        </p:nvSpPr>
        <p:spPr>
          <a:xfrm>
            <a:off x="5843451" y="5024978"/>
            <a:ext cx="252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14883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50</Words>
  <Application>Microsoft Office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12</cp:revision>
  <dcterms:created xsi:type="dcterms:W3CDTF">2024-11-06T15:20:20Z</dcterms:created>
  <dcterms:modified xsi:type="dcterms:W3CDTF">2024-11-20T14:59:19Z</dcterms:modified>
</cp:coreProperties>
</file>